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D79224-2FFD-5249-9C94-D0F27AD91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2E86061-9087-5D47-89B0-4EBB8CC74F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75F1BF-0B56-2849-B3B2-9CA8E1F0B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F882B0D-3405-7A44-9963-D511DD0E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5BCA6E-7D5B-5A4C-819C-98AE86927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942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3BDBF8-97D2-9645-B4CD-C30FCFA9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5352650-C3AC-0846-880F-7F37771A57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C8F6D8-5960-7B44-A0E3-B943653A4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C267A6-71FE-204F-AAA3-ACCBA0AC2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4AEF576-A5D6-604C-967A-F127AD4CE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63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9A9583C-5E65-4B47-B5B9-0CDC5C4C7D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38BA31E-9840-5D49-9AE8-3D3D35732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90E854-AD97-9044-AD4E-FCC6BE90F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199C94-A4BF-8D49-94B6-BF6912E5A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770316D-1EB1-334E-8CDE-F515CA2A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340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87C39F-D231-5340-AEBE-19FD69DF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3A52211-6F26-9843-9334-A8421658F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5EB058-5596-BF46-AD32-012D47F37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A7A5CEC-DE86-B748-AF3F-8CEDDD93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87B7D8-D027-A64E-8713-CA559F254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5584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85697B-3F46-A741-80AD-51DBCD6CE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2AC6D5D-152C-E044-AFA9-CC5C62D0C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CA503C3-484C-E046-A9E3-8D9F2A7A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ECBE41-62B4-7D46-8C91-DC0C42E39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23FFA0D-5D69-4C4B-81EB-D4E2E1B8E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108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744C4F-6BD1-2B48-A5A4-4ADF7FA84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F085A1-EF32-9C4C-8B96-05FE3CB8CC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3A59991-2C58-8E42-9C99-F9FFDA394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5A609C-E12D-CE47-9500-F0CBC6CBB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6F865FA-714C-9343-944E-F8ED09980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870167-3A20-F444-B827-AD901DD38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664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E926F1-3DD0-3640-8A0B-F56E7B9BB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6CE3BB7-7B4F-9B48-8F43-F0A19ED15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2B9ED9A-9F9F-0A4F-A007-E83832BF2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2929F71-34AA-DD41-9467-7CA3FEB4EA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463FCBA-B164-8847-9BC4-81578FA269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7F69AB3-41B4-5D47-B514-E604A06CE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BE4F862-1F84-6640-957F-F551B4F30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9F99409-C1FE-314F-B018-703CA6663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6295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D0D46A-4293-3147-B108-976C7A65D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261E9B8-381B-044B-807D-0107C1F04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5733111-5180-BE4B-8575-71476403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2455B8-6BC3-DB40-B563-FA56A278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567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8D6DD3A-A2D6-AF4E-9758-46E56C512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2E7546F-B0B0-B447-BDFC-B4A9EF72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43105A9-9073-4148-84EB-6D3FE993B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337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038FA-C8BB-D345-AFD4-4C1E18554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9DF306-BF24-2540-B6C3-967D80640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DF0B428-3F52-0649-AC88-85A37CEBB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76384D9-F439-0C48-A986-BACCC0D16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F2F2C21-6B50-DC40-BF9D-CE2E844E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2A6C89B-F64F-A34E-89B7-FC5259984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516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2F35D2-0F32-FF4A-AED3-272629602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6EE6501-651B-D047-A87B-1D4D7FFBD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3CE5986-B901-E646-9E67-1D37ACA8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ECCF0AE-7A02-2640-A5EF-66BC6B2E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162FF2D-3A6F-7A49-95DA-556D6CB6E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EE25FE4-B4BC-4047-AC2D-FE6C8A462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78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6BF811A-B1E0-AA44-A554-06D577BF3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501699C-E1D1-5944-9E35-22A35E98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A91C07-7DFD-2141-B71E-C13E7E5A7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C55F9-ABD9-F044-8550-04156A6F6260}" type="datetimeFigureOut">
              <a:rPr lang="en-US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D3104EB-CA72-A540-B900-2B5BB77046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B43FF2-74E7-BE4E-92E1-797DFD847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7CDE7-34F6-3C4D-B01E-6BD8A182D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084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98F78F-1FB5-BD4F-8D9F-8A0FF1C9DE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602" y="0"/>
            <a:ext cx="11184372" cy="1342204"/>
          </a:xfrm>
        </p:spPr>
        <p:txBody>
          <a:bodyPr>
            <a:normAutofit/>
          </a:bodyPr>
          <a:lstStyle/>
          <a:p>
            <a:r>
              <a:rPr lang="en-IN" sz="32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சங்க</a:t>
            </a:r>
            <a:r>
              <a:rPr lang="en-IN" sz="32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கால</a:t>
            </a:r>
            <a:r>
              <a:rPr lang="en-IN" sz="32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க்</a:t>
            </a:r>
            <a:r>
              <a:rPr lang="en-IN" sz="32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கல்வெட்டுகளும்</a:t>
            </a:r>
            <a:r>
              <a:rPr lang="en-IN" sz="32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என்</a:t>
            </a:r>
            <a:r>
              <a:rPr lang="en-IN" sz="32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நினைவுகளும்</a:t>
            </a: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                                     </a:t>
            </a:r>
            <a:r>
              <a:rPr lang="en-US" sz="2400" b="1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ஐராவதம்</a:t>
            </a:r>
            <a:r>
              <a:rPr lang="en-US" sz="2400" b="1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மகாதேவன்</a:t>
            </a:r>
            <a:endParaRPr lang="en-US" sz="4000" b="1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0EB017B-8CFD-1049-B804-A683E6D00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960" y="1577602"/>
            <a:ext cx="5572164" cy="636952"/>
          </a:xfrm>
        </p:spPr>
        <p:txBody>
          <a:bodyPr>
            <a:normAutofit/>
          </a:bodyPr>
          <a:lstStyle/>
          <a:p>
            <a:r>
              <a:rPr lang="en-US" sz="2800" dirty="0" err="1">
                <a:latin typeface="TAU-Marutham" pitchFamily="34" charset="0"/>
                <a:cs typeface="TAU-Marutham" pitchFamily="34" charset="0"/>
              </a:rPr>
              <a:t>தமிழ்</a:t>
            </a:r>
            <a:r>
              <a:rPr lang="en-US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cs typeface="TAU-Marutham" pitchFamily="34" charset="0"/>
              </a:rPr>
              <a:t>பிராமி</a:t>
            </a:r>
            <a:endParaRPr lang="en-US" sz="2800" dirty="0"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4FC4CE86-5194-6B43-A9E6-C1BFAA99D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2264" y="1714488"/>
            <a:ext cx="4223144" cy="44291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D069EAF4-A6CC-B54A-B7E5-951A8CAF1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477" y="2338544"/>
            <a:ext cx="5611434" cy="436444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00722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32BDAD-0AC0-814D-A1E3-1B720B54D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பிராமி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4FD322-446E-A845-B1E4-AE955F6DC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8736"/>
            <a:ext cx="10515600" cy="474822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பத்தொன்பதாம்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நூற்றாண்டின்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தொடக்கத்தில்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அசோகன்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பிராமி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எழுத்துக்கள்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படிக்கப்பட்டது</a:t>
            </a:r>
            <a:r>
              <a:rPr lang="en-US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  <a:p>
            <a:pPr>
              <a:buNone/>
            </a:pPr>
            <a:endParaRPr lang="en-US" dirty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அவ்வெழுத்துக்கள்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அசோகன்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காலத்தில்</a:t>
            </a:r>
            <a:r>
              <a:rPr lang="en-US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தோற்றுவிக்கப்பட்டது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என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நம்பப்பட்டது</a:t>
            </a:r>
            <a:r>
              <a:rPr lang="en-US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  <a:p>
            <a:pPr>
              <a:buNone/>
            </a:pPr>
            <a:endParaRPr lang="en-US" dirty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அதே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எழுத்துக்கள்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பொறிக்கப்பட்ட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பல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தமிழகப்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பகுதிகளில்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குகைகளில்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கண்டுபிடிக்கப்பட்டன</a:t>
            </a:r>
            <a:r>
              <a:rPr lang="en-US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  <a:p>
            <a:pPr>
              <a:buNone/>
            </a:pPr>
            <a:endParaRPr lang="en-US" dirty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கல்வெட்டறிஞர்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வெங்கையா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அதற்கான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முயற்சியில்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ஈடுபட்டார்</a:t>
            </a:r>
            <a:r>
              <a:rPr lang="en-US" dirty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59023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BF7E06-F045-7245-B30E-0C9044C34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7042" y="0"/>
            <a:ext cx="4714908" cy="1325563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தமிழ்</a:t>
            </a:r>
            <a:r>
              <a:rPr lang="en-US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- </a:t>
            </a:r>
            <a:r>
              <a:rPr lang="en-US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பிராமி</a:t>
            </a:r>
            <a:endParaRPr lang="en-US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C88E1D0-706E-FC4A-B52C-478FBDA53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16" y="1325563"/>
            <a:ext cx="9286940" cy="4960957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தமிழகத்தில்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கிடைத்த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பிராமி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எழுத்துக்கள்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பிராகிருத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மொழியால்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ஆனவை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என்று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முதலில்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நம்பப்பட்டது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  <a:p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1916-20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ஆம்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ஆண்டுகளில்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திரு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கே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வி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சுப்பிரமணியன்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அவர்களால்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இக்கல்வெட்டுகள்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மொழியால்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ஆனவை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என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நிரூபிக்கப்பட்டது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  <a:p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குகைகளில்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மட்டுமல்லாது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காசுகள்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மோதிரம்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பானை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ஓடுகள்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மட்பாண்டங்கள்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தங்க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கட்டிகள்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போன்றவற்றிலும்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இவ்வெழுத்துக்கள்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பொறிக்கப்பட்டு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தமிழகம்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முழுவதும்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காணக்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கிடைக்கிறது</a:t>
            </a:r>
            <a:r>
              <a:rPr lang="en-US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24900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E8D40E-895E-C84E-8E4D-5E4C2DB10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699AB692-B95D-314F-A008-A29C1DD021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023" y="141581"/>
            <a:ext cx="6527007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D5E28311-5E18-E444-814C-EC972B8329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0977" y="433388"/>
            <a:ext cx="50800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xmlns="" id="{7C1BD382-FB73-404E-AE7C-CA56CA6018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07886" y="3429000"/>
            <a:ext cx="3945914" cy="3392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84316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EF2FDA-EE42-3F44-8E86-8A8F3A01B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3226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>
                <a:latin typeface="TAU-Marutham" pitchFamily="34" charset="0"/>
                <a:cs typeface="TAU-Marutham" pitchFamily="34" charset="0"/>
              </a:rPr>
              <a:t>இருபதாம்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நூற்றாண்டில்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கண்டுபிடிக்கப்பட்ட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மாங்குளம்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மற்றும்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புகளூர்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சங்க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இலக்கியப்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பனுவல்களுக்கு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வரலாற்று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துணையாக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அமைந்தன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r>
              <a:rPr lang="en-US" dirty="0" err="1">
                <a:latin typeface="TAU-Marutham" pitchFamily="34" charset="0"/>
                <a:cs typeface="TAU-Marutham" pitchFamily="34" charset="0"/>
              </a:rPr>
              <a:t>மாங்குளம்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பாண்டியன்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நெடுஞ்செழியன்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பற்றியும்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புகளூர்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சேர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அரசர்களின்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பரம்பரை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பற்றியும்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அரிய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பல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தகவல்களைத்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தருகின்றன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 </a:t>
            </a:r>
          </a:p>
          <a:p>
            <a:r>
              <a:rPr lang="en-US" dirty="0" err="1">
                <a:latin typeface="TAU-Marutham" pitchFamily="34" charset="0"/>
                <a:cs typeface="TAU-Marutham" pitchFamily="34" charset="0"/>
              </a:rPr>
              <a:t>இதில்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புகளூர்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ஐராவதம்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மகாதேவன்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அவர்களால்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படிக்கப்பட்டவை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AA8CA8DA-BEC4-2445-9823-89258C848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சங்க</a:t>
            </a:r>
            <a:r>
              <a:rPr lang="en-US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காலம்</a:t>
            </a:r>
            <a:r>
              <a:rPr lang="en-US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86841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EBEF84-1BAB-0644-AD2D-A2CAA9F86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24" y="573544"/>
            <a:ext cx="12048676" cy="1038837"/>
          </a:xfrm>
        </p:spPr>
        <p:txBody>
          <a:bodyPr>
            <a:norm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புகளூர்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sz="28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(12 </a:t>
            </a:r>
            <a:r>
              <a:rPr lang="en-US" sz="28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கல்வெட்டுகள்</a:t>
            </a:r>
            <a:r>
              <a:rPr lang="en-US" dirty="0"/>
              <a:t>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D6FCF82F-23F3-1746-9C66-031CF57B7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5408" y="2838967"/>
            <a:ext cx="6049219" cy="3889375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F9D0DF68-B10A-ED4D-B746-4BEB4DA25E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5435" y="2923366"/>
            <a:ext cx="6756067" cy="336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770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994B9E-8D7D-C544-B136-A07E553F9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புகளூர்</a:t>
            </a:r>
            <a:r>
              <a:rPr lang="en-US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கல்வெட்டு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98EAB40-F32C-B349-BE7E-A50B938FC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115320" cy="253206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ta-IN" dirty="0">
                <a:latin typeface="TAU-Marutham" pitchFamily="34" charset="0"/>
                <a:cs typeface="TAU-Marutham" pitchFamily="34" charset="0"/>
              </a:rPr>
              <a:t>மூதா அமண்ணன் </a:t>
            </a:r>
            <a:r>
              <a:rPr lang="en-US" dirty="0" err="1">
                <a:latin typeface="TAU-Marutham" pitchFamily="34" charset="0"/>
                <a:cs typeface="TAU-Marutham" pitchFamily="34" charset="0"/>
              </a:rPr>
              <a:t>யாற்றூர்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 </a:t>
            </a:r>
            <a:r>
              <a:rPr lang="ta-IN" dirty="0">
                <a:latin typeface="TAU-Marutham" pitchFamily="34" charset="0"/>
                <a:cs typeface="TAU-Marutham" pitchFamily="34" charset="0"/>
              </a:rPr>
              <a:t>செங்காயபன் உறைய்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          </a:t>
            </a:r>
            <a:r>
              <a:rPr lang="ta-IN" dirty="0" smtClean="0">
                <a:latin typeface="TAU-Marutham" pitchFamily="34" charset="0"/>
                <a:cs typeface="TAU-Marutham" pitchFamily="34" charset="0"/>
              </a:rPr>
              <a:t>ஆதன் </a:t>
            </a:r>
            <a:r>
              <a:rPr lang="ta-IN" dirty="0">
                <a:latin typeface="TAU-Marutham" pitchFamily="34" charset="0"/>
                <a:cs typeface="TAU-Marutham" pitchFamily="34" charset="0"/>
              </a:rPr>
              <a:t>செல்லிரும்பொறை மகன் 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     </a:t>
            </a:r>
            <a:r>
              <a:rPr lang="ta-IN" dirty="0">
                <a:latin typeface="TAU-Marutham" pitchFamily="34" charset="0"/>
                <a:cs typeface="TAU-Marutham" pitchFamily="34" charset="0"/>
              </a:rPr>
              <a:t>கடுங்கோன் மகன் ளங்</a:t>
            </a:r>
            <a:r>
              <a:rPr lang="en-US" dirty="0">
                <a:latin typeface="TAU-Marutham" pitchFamily="34" charset="0"/>
                <a:cs typeface="TAU-Marutham" pitchFamily="34" charset="0"/>
              </a:rPr>
              <a:t>                                           </a:t>
            </a:r>
            <a:r>
              <a:rPr lang="en-US" dirty="0" err="1" smtClean="0">
                <a:latin typeface="TAU-Marutham" pitchFamily="34" charset="0"/>
                <a:cs typeface="TAU-Marutham" pitchFamily="34" charset="0"/>
              </a:rPr>
              <a:t>கடுங்கோ</a:t>
            </a:r>
            <a:r>
              <a:rPr lang="ta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(இ)</a:t>
            </a:r>
            <a:r>
              <a:rPr lang="ta-IN" dirty="0" smtClean="0">
                <a:latin typeface="TAU-Marutham" pitchFamily="34" charset="0"/>
                <a:cs typeface="TAU-Marutham" pitchFamily="34" charset="0"/>
              </a:rPr>
              <a:t>ளங்கோ </a:t>
            </a:r>
            <a:r>
              <a:rPr lang="ta-IN" dirty="0">
                <a:latin typeface="TAU-Marutham" pitchFamily="34" charset="0"/>
                <a:cs typeface="TAU-Marutham" pitchFamily="34" charset="0"/>
              </a:rPr>
              <a:t>ஆக அறுத்த கல்</a:t>
            </a:r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470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0B32A6-071A-1447-B589-FC60A2DF6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மாங்குளம்</a:t>
            </a:r>
            <a:r>
              <a:rPr lang="en-US" sz="36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கல்வெட்டு</a:t>
            </a:r>
            <a:endParaRPr lang="en-US" sz="36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BB5557CD-0B57-EC41-AEA7-D1223B4E4F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521" y="3170618"/>
            <a:ext cx="11760479" cy="24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4301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09E5E9-9FA6-3643-BA95-893F7052E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ஜம்பை</a:t>
            </a:r>
            <a:r>
              <a:rPr lang="en-US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கல்வெட்டு</a:t>
            </a:r>
            <a:endParaRPr lang="en-US" sz="36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3734E6CE-4DEB-A142-9CA5-E6BB6A0550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677" y="2315627"/>
            <a:ext cx="10735123" cy="390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7505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159</Words>
  <Application>Microsoft Office PowerPoint</Application>
  <PresentationFormat>Custom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சங்க காலக் கல்வெட்டுகளும் என் நினைவுகளும்                                       ஐராவதம் மகாதேவன்</vt:lpstr>
      <vt:lpstr>பிராமி</vt:lpstr>
      <vt:lpstr>தமிழ்- பிராமி</vt:lpstr>
      <vt:lpstr>Slide 4</vt:lpstr>
      <vt:lpstr>சங்க காலம் </vt:lpstr>
      <vt:lpstr>புகளூர் கல்வெட்டுகள் (12 கல்வெட்டுகள்)</vt:lpstr>
      <vt:lpstr>புகளூர் கல்வெட்டு</vt:lpstr>
      <vt:lpstr>மாங்குளம் கல்வெட்டு</vt:lpstr>
      <vt:lpstr>ஜம்பை கல்வெட்டு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ஐராவதம் மகாதேவன்</dc:title>
  <dc:creator>kamalakannan ramamoorthy</dc:creator>
  <cp:lastModifiedBy>Windows User</cp:lastModifiedBy>
  <cp:revision>9</cp:revision>
  <dcterms:created xsi:type="dcterms:W3CDTF">2019-06-10T10:15:42Z</dcterms:created>
  <dcterms:modified xsi:type="dcterms:W3CDTF">2019-06-11T00:35:29Z</dcterms:modified>
</cp:coreProperties>
</file>